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67" y="3670301"/>
            <a:ext cx="7918451" cy="709613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endParaRPr lang="nl-N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78667" y="4724400"/>
            <a:ext cx="7918451" cy="457200"/>
          </a:xfrm>
        </p:spPr>
        <p:txBody>
          <a:bodyPr lIns="0" tIns="0" rIns="0" bIns="0" anchor="ctr"/>
          <a:lstStyle>
            <a:lvl1pPr>
              <a:lnSpc>
                <a:spcPts val="1800"/>
              </a:lnSpc>
              <a:defRPr sz="1800"/>
            </a:lvl1pPr>
          </a:lstStyle>
          <a:p>
            <a:pPr lvl="0"/>
            <a:endParaRPr lang="nl-NL" noProof="0"/>
          </a:p>
          <a:p>
            <a:pPr lvl="0"/>
            <a:endParaRPr lang="nl-NL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620BD-F02D-4DF7-8610-4A993D444501}" type="slidenum">
              <a:rPr lang="nl-NL"/>
              <a:t>‹nr.›</a:t>
            </a:fld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>
          <a:xfrm>
            <a:off x="2844800" y="5410200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022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2443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089901" y="1143001"/>
            <a:ext cx="2408767" cy="45069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3601" y="1143001"/>
            <a:ext cx="7023100" cy="45069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2189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982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82651" y="2093913"/>
            <a:ext cx="4705349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91200" y="2093913"/>
            <a:ext cx="4707467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3535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6501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81847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110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6236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7115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1" y="1143000"/>
            <a:ext cx="961601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1" y="2093913"/>
            <a:ext cx="9616016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9AA59-F8CA-46F8-A8E4-A5044C485AD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6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nl-NL" dirty="0"/>
              <a:t>Lesweek 5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5988" y="2093913"/>
            <a:ext cx="7212012" cy="4215407"/>
          </a:xfrm>
        </p:spPr>
        <p:txBody>
          <a:bodyPr/>
          <a:lstStyle/>
          <a:p>
            <a:r>
              <a:rPr lang="nl-NL" dirty="0"/>
              <a:t>Theorie gezondheidsvoorlichting </a:t>
            </a:r>
          </a:p>
          <a:p>
            <a:r>
              <a:rPr lang="nl-NL" dirty="0" err="1"/>
              <a:t>Blz</a:t>
            </a:r>
            <a:r>
              <a:rPr lang="nl-NL" dirty="0"/>
              <a:t> 211 t/m 226.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43637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dirty="0"/>
              <a:t>Gezondheidsvoorlichting- en opvoeding (</a:t>
            </a:r>
            <a:r>
              <a:rPr lang="nl-NL" dirty="0"/>
              <a:t>GVO</a:t>
            </a:r>
            <a:r>
              <a:rPr lang="nl-NL" b="0" dirty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400" b="1" dirty="0">
                <a:solidFill>
                  <a:srgbClr val="000000"/>
                </a:solidFill>
                <a:ea typeface="+mj-ea"/>
                <a:cs typeface="+mj-cs"/>
              </a:rPr>
              <a:t>Preventie:</a:t>
            </a:r>
          </a:p>
          <a:p>
            <a:r>
              <a:rPr lang="nl-NL" dirty="0"/>
              <a:t>Het doel:  	-gezondheid te bevorderen en te beschermen,</a:t>
            </a:r>
          </a:p>
          <a:p>
            <a:r>
              <a:rPr lang="nl-NL" dirty="0"/>
              <a:t>		-ziekten en complicaties van ziekten te voorkomen of in een zo 			vroeg mogelijk stadium op te sporen.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20343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5348" y="2080660"/>
            <a:ext cx="9616016" cy="3556000"/>
          </a:xfrm>
        </p:spPr>
        <p:txBody>
          <a:bodyPr/>
          <a:lstStyle/>
          <a:p>
            <a:r>
              <a:rPr lang="nl-NL" dirty="0"/>
              <a:t> televisieprogramma’s, in kranten en in tijdschriften.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Afbeeldingsresultaat voor reclames van preven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reclames van preven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00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Afbeeldingsresultaat voor je bent een rund als je met vuurwerk stunt sire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4389" y="26289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950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Hulpverleners in de gezondheidszorg.</a:t>
            </a:r>
            <a:br>
              <a:rPr lang="nl-NL" dirty="0"/>
            </a:br>
            <a:endParaRPr lang="nl-NL" dirty="0"/>
          </a:p>
        </p:txBody>
      </p:sp>
      <p:pic>
        <p:nvPicPr>
          <p:cNvPr id="2050" name="Picture 2" descr="Afbeeldingsresultaat voor reclames van prevent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2018680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720" y="2552080"/>
            <a:ext cx="2466975" cy="1847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5468" y="2018680"/>
            <a:ext cx="2724150" cy="223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31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Primair secundair tertiaire</a:t>
            </a:r>
          </a:p>
        </p:txBody>
      </p:sp>
      <p:pic>
        <p:nvPicPr>
          <p:cNvPr id="3074" name="Picture 2" descr="Gerelateerde afbeeld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80" y="1862000"/>
            <a:ext cx="6654380" cy="49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8542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GVO per doelgroep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Baby/peuter</a:t>
            </a:r>
          </a:p>
          <a:p>
            <a:r>
              <a:rPr lang="nl-NL" dirty="0"/>
              <a:t>Kinderen op school</a:t>
            </a:r>
          </a:p>
          <a:p>
            <a:r>
              <a:rPr lang="nl-NL" dirty="0"/>
              <a:t>Pubers in woonvoorzieningen</a:t>
            </a:r>
          </a:p>
          <a:p>
            <a:r>
              <a:rPr lang="nl-NL" dirty="0"/>
              <a:t>Jongeren, volwassenen en ouderen met psychische, lichamelijke, verstandelijke beperkingen in een woon voorziening</a:t>
            </a:r>
          </a:p>
          <a:p>
            <a:r>
              <a:rPr lang="nl-NL" dirty="0"/>
              <a:t>Ouderen in een woonvoorziening en dagbesteding.</a:t>
            </a:r>
          </a:p>
          <a:p>
            <a:endParaRPr lang="nl-NL" dirty="0"/>
          </a:p>
          <a:p>
            <a:r>
              <a:rPr lang="nl-NL" dirty="0"/>
              <a:t>Geef voorbeelden…</a:t>
            </a:r>
          </a:p>
        </p:txBody>
      </p:sp>
    </p:spTree>
    <p:extLst>
      <p:ext uri="{BB962C8B-B14F-4D97-AF65-F5344CB8AC3E}">
        <p14:creationId xmlns:p14="http://schemas.microsoft.com/office/powerpoint/2010/main" val="2727481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Verdieping…</a:t>
            </a:r>
            <a:r>
              <a:rPr lang="nl-NL" sz="2000" dirty="0"/>
              <a:t>mocht je meer hulp nodig hebben.</a:t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Paramedisch personeel is bv…</a:t>
            </a:r>
          </a:p>
          <a:p>
            <a:endParaRPr lang="nl-NL" dirty="0"/>
          </a:p>
          <a:p>
            <a:r>
              <a:rPr lang="nl-NL" dirty="0"/>
              <a:t>Diëtist</a:t>
            </a:r>
          </a:p>
          <a:p>
            <a:endParaRPr lang="nl-NL" dirty="0"/>
          </a:p>
          <a:p>
            <a:r>
              <a:rPr lang="nl-NL" dirty="0"/>
              <a:t>Logopedist</a:t>
            </a:r>
          </a:p>
          <a:p>
            <a:endParaRPr lang="nl-NL" dirty="0"/>
          </a:p>
          <a:p>
            <a:r>
              <a:rPr lang="nl-NL" dirty="0"/>
              <a:t>Fysiotherapeut</a:t>
            </a:r>
          </a:p>
          <a:p>
            <a:endParaRPr lang="nl-NL" dirty="0"/>
          </a:p>
          <a:p>
            <a:r>
              <a:rPr lang="nl-NL" dirty="0"/>
              <a:t>Ergotherapeut</a:t>
            </a:r>
          </a:p>
        </p:txBody>
      </p:sp>
    </p:spTree>
    <p:extLst>
      <p:ext uri="{BB962C8B-B14F-4D97-AF65-F5344CB8AC3E}">
        <p14:creationId xmlns:p14="http://schemas.microsoft.com/office/powerpoint/2010/main" val="38066112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00"/>
      </a:dk2>
      <a:lt2>
        <a:srgbClr val="DDBB01"/>
      </a:lt2>
      <a:accent1>
        <a:srgbClr val="B50070"/>
      </a:accent1>
      <a:accent2>
        <a:srgbClr val="C1C91F"/>
      </a:accent2>
      <a:accent3>
        <a:srgbClr val="FFFFFF"/>
      </a:accent3>
      <a:accent4>
        <a:srgbClr val="000000"/>
      </a:accent4>
      <a:accent5>
        <a:srgbClr val="D7AABB"/>
      </a:accent5>
      <a:accent6>
        <a:srgbClr val="AFB61B"/>
      </a:accent6>
      <a:hlink>
        <a:srgbClr val="009EE0"/>
      </a:hlink>
      <a:folHlink>
        <a:srgbClr val="81197F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00"/>
        </a:dk2>
        <a:lt2>
          <a:srgbClr val="DDBB01"/>
        </a:lt2>
        <a:accent1>
          <a:srgbClr val="B50070"/>
        </a:accent1>
        <a:accent2>
          <a:srgbClr val="C1C91F"/>
        </a:accent2>
        <a:accent3>
          <a:srgbClr val="FFFFFF"/>
        </a:accent3>
        <a:accent4>
          <a:srgbClr val="000000"/>
        </a:accent4>
        <a:accent5>
          <a:srgbClr val="D7AABB"/>
        </a:accent5>
        <a:accent6>
          <a:srgbClr val="AFB61B"/>
        </a:accent6>
        <a:hlink>
          <a:srgbClr val="009EE0"/>
        </a:hlink>
        <a:folHlink>
          <a:srgbClr val="8119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orderpoort (1).potx" id="{D498A3D9-63B3-4354-BDE2-D485172A703B}" vid="{CE4C7679-35A8-48C8-B882-D26FA93816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88</Words>
  <Application>Microsoft Office PowerPoint</Application>
  <PresentationFormat>Breedbeeld</PresentationFormat>
  <Paragraphs>29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Arial</vt:lpstr>
      <vt:lpstr>Standaardontwerp</vt:lpstr>
      <vt:lpstr>Lesweek 5 </vt:lpstr>
      <vt:lpstr>Gezondheidsvoorlichting- en opvoeding (GVO)</vt:lpstr>
      <vt:lpstr>Voorbeelden:</vt:lpstr>
      <vt:lpstr>Hulpverleners in de gezondheidszorg. </vt:lpstr>
      <vt:lpstr>Primair secundair tertiaire</vt:lpstr>
      <vt:lpstr>GVO per doelgroep</vt:lpstr>
      <vt:lpstr>Verdieping…mocht je meer hulp nodig hebben.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5</dc:title>
  <dc:creator>Berthe Toonder-ter Veen</dc:creator>
  <cp:lastModifiedBy>Koen Steinhauer</cp:lastModifiedBy>
  <cp:revision>6</cp:revision>
  <dcterms:created xsi:type="dcterms:W3CDTF">2017-09-06T10:26:50Z</dcterms:created>
  <dcterms:modified xsi:type="dcterms:W3CDTF">2017-10-05T12:00:48Z</dcterms:modified>
</cp:coreProperties>
</file>